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i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5169" y="1837112"/>
            <a:ext cx="818803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MODELO PARA ELABORAÇÃO E FORMATAÇÃO DE APRESENTAÇÃO DOS TRABALHOS</a:t>
            </a:r>
          </a:p>
          <a:p>
            <a:pPr algn="ctr"/>
            <a:endParaRPr lang="pt-BR" sz="3200" b="1" dirty="0"/>
          </a:p>
          <a:p>
            <a:pPr algn="ctr"/>
            <a:endParaRPr lang="pt-BR" sz="3200" b="1" dirty="0" smtClean="0"/>
          </a:p>
          <a:p>
            <a:pPr algn="ctr"/>
            <a:endParaRPr lang="pt-BR" sz="3200" b="1" dirty="0"/>
          </a:p>
          <a:p>
            <a:pPr algn="ctr"/>
            <a:r>
              <a:rPr lang="pt-BR" sz="1050" dirty="0" smtClean="0"/>
              <a:t>Fulano da Silva – Graduando do Curso de XXXXX da Universidade Federal – UF     </a:t>
            </a:r>
            <a:r>
              <a:rPr lang="pt-BR" sz="105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pt-BR" sz="1050" dirty="0" smtClean="0"/>
              <a:t>Sicrano dos Santos – Mestrando do Curso de XXXX da Universidade Estadual – UE</a:t>
            </a:r>
          </a:p>
          <a:p>
            <a:pPr algn="ctr"/>
            <a:r>
              <a:rPr lang="pt-BR" sz="1050" dirty="0" smtClean="0"/>
              <a:t>Beltrano de Araújo – Orientador – Titulação, Faculdade Ciências – UF                     </a:t>
            </a:r>
            <a:r>
              <a:rPr lang="pt-BR" sz="105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pt-BR" sz="1050" b="1" dirty="0" smtClean="0"/>
              <a:t>Contatos: </a:t>
            </a:r>
            <a:r>
              <a:rPr lang="pt-BR" sz="1050" dirty="0" smtClean="0">
                <a:hlinkClick r:id="rId2"/>
              </a:rPr>
              <a:t>filano@gmail.com</a:t>
            </a:r>
            <a:r>
              <a:rPr lang="pt-BR" sz="1050" dirty="0" smtClean="0"/>
              <a:t>; </a:t>
            </a:r>
            <a:r>
              <a:rPr lang="pt-BR" sz="1050" dirty="0" smtClean="0">
                <a:hlinkClick r:id="rId3"/>
              </a:rPr>
              <a:t>sicrano@outlook.com.br</a:t>
            </a:r>
            <a:r>
              <a:rPr lang="pt-BR" sz="1050" dirty="0" smtClean="0"/>
              <a:t>;  </a:t>
            </a:r>
            <a:r>
              <a:rPr lang="pt-BR" sz="1050" dirty="0" smtClean="0">
                <a:hlinkClick r:id="rId4"/>
              </a:rPr>
              <a:t>beltrano@Hotmail.com</a:t>
            </a:r>
            <a:r>
              <a:rPr lang="pt-BR" sz="1050" dirty="0" smtClean="0"/>
              <a:t>  </a:t>
            </a:r>
            <a:r>
              <a:rPr lang="pt-BR" sz="1050" dirty="0">
                <a:solidFill>
                  <a:schemeClr val="bg1"/>
                </a:solidFill>
              </a:rPr>
              <a:t>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4063" y="1778924"/>
            <a:ext cx="818803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Título do Trabalho</a:t>
            </a:r>
          </a:p>
          <a:p>
            <a:pPr algn="ctr"/>
            <a:endParaRPr lang="pt-BR" sz="3200" b="1" dirty="0"/>
          </a:p>
          <a:p>
            <a:pPr algn="ctr"/>
            <a:endParaRPr lang="pt-BR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OBJETIVOS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JUSTIFICATIVA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METODOLOGIA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REFERENCIAL TEÓRICO (Pode vir anexo a introdução)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RESULTADOS E DISCUSSÃO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CONSIDERAÇÕES FINAIS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000" dirty="0" smtClean="0"/>
              <a:t>REFERÊNCIAS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80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Gabriel Carneiro</cp:lastModifiedBy>
  <cp:revision>8</cp:revision>
  <dcterms:created xsi:type="dcterms:W3CDTF">2024-02-26T16:47:39Z</dcterms:created>
  <dcterms:modified xsi:type="dcterms:W3CDTF">2024-12-10T11:48:07Z</dcterms:modified>
</cp:coreProperties>
</file>